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  <p:sldId id="303" r:id="rId3"/>
    <p:sldId id="314" r:id="rId4"/>
    <p:sldId id="315" r:id="rId5"/>
    <p:sldId id="316" r:id="rId6"/>
    <p:sldId id="318" r:id="rId7"/>
    <p:sldId id="320" r:id="rId8"/>
    <p:sldId id="321" r:id="rId9"/>
    <p:sldId id="322" r:id="rId10"/>
    <p:sldId id="31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AEC2"/>
    <a:srgbClr val="008000"/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2" autoAdjust="0"/>
    <p:restoredTop sz="94660"/>
  </p:normalViewPr>
  <p:slideViewPr>
    <p:cSldViewPr snapToGrid="0">
      <p:cViewPr varScale="1">
        <p:scale>
          <a:sx n="85" d="100"/>
          <a:sy n="85" d="100"/>
        </p:scale>
        <p:origin x="6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7/12/2024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7/12/2024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F002D32D-59A4-F690-5C65-5AF35972D1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6" b="4441"/>
          <a:stretch/>
        </p:blipFill>
        <p:spPr bwMode="auto">
          <a:xfrm>
            <a:off x="-14135" y="0"/>
            <a:ext cx="9144000" cy="456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32095" y="4721587"/>
            <a:ext cx="8851541" cy="10064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Yes, those annoying weeds that take over your yard are edible </a:t>
            </a:r>
          </a:p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very nutritious. They add zing to your salad and contain compounds that fight disease. Plus, they are free and easy to find.</a:t>
            </a:r>
            <a:endParaRPr lang="en-US" sz="1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6C673C7-1220-5005-4A46-A83AD3FE8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8">
            <a:extLst>
              <a:ext uri="{FF2B5EF4-FFF2-40B4-BE49-F238E27FC236}">
                <a16:creationId xmlns:a16="http://schemas.microsoft.com/office/drawing/2014/main" id="{392B9463-FE2A-441E-ED8D-423031238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ED8181B-BA64-B57D-4DCF-4D61562BA2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C5E567C-D98A-E0D0-F9F6-66C99EE50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444E2CB-A600-E93D-D08A-B8EB704356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sp>
        <p:nvSpPr>
          <p:cNvPr id="3" name="WordArt 2" descr="Jicama">
            <a:extLst>
              <a:ext uri="{FF2B5EF4-FFF2-40B4-BE49-F238E27FC236}">
                <a16:creationId xmlns:a16="http://schemas.microsoft.com/office/drawing/2014/main" id="{26FA27E4-1C16-ED2D-73F3-4AF1814EE6B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90132" y="2009787"/>
            <a:ext cx="6400801" cy="7889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Dandelions</a:t>
            </a:r>
          </a:p>
        </p:txBody>
      </p:sp>
    </p:spTree>
    <p:extLst>
      <p:ext uri="{BB962C8B-B14F-4D97-AF65-F5344CB8AC3E}">
        <p14:creationId xmlns:p14="http://schemas.microsoft.com/office/powerpoint/2010/main" val="1228413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B11FF2B8-17CB-8DDA-2A52-AF41D8B97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596" y="4683859"/>
            <a:ext cx="7840738" cy="84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sz="2000" b="1" dirty="0">
                <a:ea typeface="+mn-lt"/>
                <a:cs typeface="+mn-lt"/>
              </a:rPr>
              <a:t>For recipes, visit any of these 3 websites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www.advancedhealth.com/healthy-bytes-initiative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www.coosheadfood.coop/join-us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https://extension.oregonstate.edu/coos/healthy-families-communities   </a:t>
            </a:r>
          </a:p>
          <a:p>
            <a:pPr algn="ctr">
              <a:lnSpc>
                <a:spcPct val="85000"/>
              </a:lnSpc>
            </a:pPr>
            <a:endParaRPr lang="en-US" sz="2200" b="1" dirty="0"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C61437-F1A0-4F86-E9A3-DA007318A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14" y="4614080"/>
            <a:ext cx="1182727" cy="1176630"/>
          </a:xfrm>
          <a:prstGeom prst="rect">
            <a:avLst/>
          </a:prstGeom>
        </p:spPr>
      </p:pic>
      <p:sp>
        <p:nvSpPr>
          <p:cNvPr id="18" name="Rectangle 28">
            <a:extLst>
              <a:ext uri="{FF2B5EF4-FFF2-40B4-BE49-F238E27FC236}">
                <a16:creationId xmlns:a16="http://schemas.microsoft.com/office/drawing/2014/main" id="{8DD990BC-40C0-43D6-96CD-AB4F04AD0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9FA3D26-0B86-4903-813D-C926F12B8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CCA5B62-79B1-4624-864F-A8008DDFB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C58A3C9-D92F-4271-B9D9-E8EA547022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65AC3D58-CADB-0B63-DA1E-51A0B24055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6" b="4441"/>
          <a:stretch/>
        </p:blipFill>
        <p:spPr bwMode="auto">
          <a:xfrm>
            <a:off x="-14135" y="0"/>
            <a:ext cx="9144000" cy="456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CA37C2A4-3B0F-5DCA-BD9A-D50B6425A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WordArt 2" descr="Jicama">
            <a:extLst>
              <a:ext uri="{FF2B5EF4-FFF2-40B4-BE49-F238E27FC236}">
                <a16:creationId xmlns:a16="http://schemas.microsoft.com/office/drawing/2014/main" id="{1CE1BBE7-4AEF-96F0-3CDE-F72947A3FB3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90132" y="2009787"/>
            <a:ext cx="6400801" cy="7889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Dandelions</a:t>
            </a:r>
          </a:p>
        </p:txBody>
      </p:sp>
    </p:spTree>
    <p:extLst>
      <p:ext uri="{BB962C8B-B14F-4D97-AF65-F5344CB8AC3E}">
        <p14:creationId xmlns:p14="http://schemas.microsoft.com/office/powerpoint/2010/main" val="31883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024614" y="4670658"/>
            <a:ext cx="7297298" cy="10276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2200" b="1" kern="1400" dirty="0">
                <a:solidFill>
                  <a:srgbClr val="000000"/>
                </a:solidFill>
              </a:rPr>
              <a:t>1 cup raw dandelion greens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88975" indent="-2952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25 Calories </a:t>
            </a:r>
            <a:endParaRPr lang="en-US" sz="2200" b="1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8975" indent="-2952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1.5 gm protein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912761" y="5089572"/>
            <a:ext cx="2280863" cy="43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200" b="1" dirty="0"/>
              <a:t> 2 gm fiber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65DE57-F0B0-BFD2-FC80-239A579CB4AC}"/>
              </a:ext>
            </a:extLst>
          </p:cNvPr>
          <p:cNvSpPr txBox="1"/>
          <p:nvPr/>
        </p:nvSpPr>
        <p:spPr>
          <a:xfrm>
            <a:off x="6026037" y="5017073"/>
            <a:ext cx="2280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200" b="1" dirty="0"/>
              <a:t>No fat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200" b="1" dirty="0"/>
              <a:t>No cholesterol</a:t>
            </a: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085DDF60-3B09-4C9A-065F-A68C386FA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91BFEB-55DB-C36D-C5BC-6D61328108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EEA3093-4F47-8C23-9532-08CE7513C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175F4AE-2784-DBFD-1F2D-6031B99896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C88E2851-344C-0C52-DF67-3238C97431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6" b="4441"/>
          <a:stretch/>
        </p:blipFill>
        <p:spPr bwMode="auto">
          <a:xfrm>
            <a:off x="-14135" y="0"/>
            <a:ext cx="9144000" cy="456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A7A45B22-5FDE-A487-AF61-088A0492A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WordArt 2" descr="Jicama">
            <a:extLst>
              <a:ext uri="{FF2B5EF4-FFF2-40B4-BE49-F238E27FC236}">
                <a16:creationId xmlns:a16="http://schemas.microsoft.com/office/drawing/2014/main" id="{3824E020-FAA6-3783-50D5-8236D439053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90132" y="2009787"/>
            <a:ext cx="6400801" cy="7889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Dandelions</a:t>
            </a:r>
          </a:p>
        </p:txBody>
      </p:sp>
    </p:spTree>
    <p:extLst>
      <p:ext uri="{BB962C8B-B14F-4D97-AF65-F5344CB8AC3E}">
        <p14:creationId xmlns:p14="http://schemas.microsoft.com/office/powerpoint/2010/main" val="362345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7791" y="4660332"/>
            <a:ext cx="9172722" cy="11079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All parts of the dandelion (leaves, flowers and roots)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are rich in nutrients and fiber,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and can be eaten raw or cooked.</a:t>
            </a:r>
            <a:endParaRPr lang="en-US" sz="1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B33F9B0C-C6E6-644F-AA6A-6B17C74D9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6442A6-3514-4DBC-6DD6-9354DB54BB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2BCC82-B82F-6D7A-E9BA-6736AE676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56F6304-7DCA-6E3B-FA39-D5CB2EDDB7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23DDA0C0-58B2-A255-D8ED-5B7435DCFC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6" b="4441"/>
          <a:stretch/>
        </p:blipFill>
        <p:spPr bwMode="auto">
          <a:xfrm>
            <a:off x="-14135" y="0"/>
            <a:ext cx="9144000" cy="456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CE7D460E-9319-4A95-877B-E30444568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WordArt 2" descr="Jicama">
            <a:extLst>
              <a:ext uri="{FF2B5EF4-FFF2-40B4-BE49-F238E27FC236}">
                <a16:creationId xmlns:a16="http://schemas.microsoft.com/office/drawing/2014/main" id="{0D954396-7F7F-E772-8AA5-82CFCC399E4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90132" y="2009787"/>
            <a:ext cx="6400801" cy="7889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Dandelions</a:t>
            </a:r>
          </a:p>
        </p:txBody>
      </p:sp>
    </p:spTree>
    <p:extLst>
      <p:ext uri="{BB962C8B-B14F-4D97-AF65-F5344CB8AC3E}">
        <p14:creationId xmlns:p14="http://schemas.microsoft.com/office/powerpoint/2010/main" val="338658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8730" y="4671360"/>
            <a:ext cx="9144001" cy="11079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Like other salad greens, dandelion leaves are high in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vitamins A, C, K and folate. They also provide minerals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calcium, magnesium and potassium.</a:t>
            </a:r>
            <a:endParaRPr lang="en-US" dirty="0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49201F06-5571-469F-3380-924FE2684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D671AE-B859-8803-47BC-EEAEA8901C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4EE8EFA-9E4E-C8BE-3C5F-5E1FA700A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4E81CCD-5064-F865-7F35-3E497C7B90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CDFCEE44-2E62-9CA1-ECDE-8B42F7AEA9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6" b="4441"/>
          <a:stretch/>
        </p:blipFill>
        <p:spPr bwMode="auto">
          <a:xfrm>
            <a:off x="-14135" y="0"/>
            <a:ext cx="9144000" cy="456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B3C0B0AD-458C-B9C5-96E4-62B1C1A94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WordArt 2" descr="Jicama">
            <a:extLst>
              <a:ext uri="{FF2B5EF4-FFF2-40B4-BE49-F238E27FC236}">
                <a16:creationId xmlns:a16="http://schemas.microsoft.com/office/drawing/2014/main" id="{0E747376-9B1C-006F-B255-F1913267711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90132" y="2009787"/>
            <a:ext cx="6400801" cy="7889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Dandelions</a:t>
            </a:r>
          </a:p>
        </p:txBody>
      </p:sp>
    </p:spTree>
    <p:extLst>
      <p:ext uri="{BB962C8B-B14F-4D97-AF65-F5344CB8AC3E}">
        <p14:creationId xmlns:p14="http://schemas.microsoft.com/office/powerpoint/2010/main" val="412426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8256" y="4805926"/>
            <a:ext cx="9143999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The slightly bitter leaves, similar to arugula,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help with digestion, reduce inflammation and lower high blood pressure. </a:t>
            </a:r>
            <a:endParaRPr lang="en-US" dirty="0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F605696E-CEF3-DBBE-BB9E-1D051CA50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CC1B4F-23DB-8B42-B072-785E1BC64A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3D59364-67DC-45A5-D750-43FC9C12D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E5794E-11CE-4265-BE09-8D5384928E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96C8FE3-8F21-B97D-C507-4F49346FAB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6" b="4441"/>
          <a:stretch/>
        </p:blipFill>
        <p:spPr bwMode="auto">
          <a:xfrm>
            <a:off x="-14135" y="0"/>
            <a:ext cx="9144000" cy="456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549219CA-79CF-5481-FC52-E9CCC5848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WordArt 2" descr="Jicama">
            <a:extLst>
              <a:ext uri="{FF2B5EF4-FFF2-40B4-BE49-F238E27FC236}">
                <a16:creationId xmlns:a16="http://schemas.microsoft.com/office/drawing/2014/main" id="{D839A563-BB7B-012A-4041-9D783FCEB9C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90132" y="2009787"/>
            <a:ext cx="6400801" cy="7889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Dandelions</a:t>
            </a:r>
          </a:p>
        </p:txBody>
      </p:sp>
    </p:spTree>
    <p:extLst>
      <p:ext uri="{BB962C8B-B14F-4D97-AF65-F5344CB8AC3E}">
        <p14:creationId xmlns:p14="http://schemas.microsoft.com/office/powerpoint/2010/main" val="3070731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924882"/>
            <a:ext cx="9143999" cy="43088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Dandelion flowers can be tossed in salad or brewed for tea or vinegar.</a:t>
            </a:r>
            <a:endParaRPr lang="en-US" sz="2200" b="1" dirty="0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F4E1723C-BE1A-2B06-6CCD-E3640276D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58187A-C131-15E3-9582-52F2C618DB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7E30B4-D4AF-BCD2-A0B1-9BE553A84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FA46847-F553-F15F-D581-9C782A1409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2D897E92-002A-6659-4AFA-2ADF9F1D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6" b="4441"/>
          <a:stretch/>
        </p:blipFill>
        <p:spPr bwMode="auto">
          <a:xfrm>
            <a:off x="-14135" y="0"/>
            <a:ext cx="9144000" cy="456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1AE72372-513C-2188-EBB6-AFFE60508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WordArt 2" descr="Jicama">
            <a:extLst>
              <a:ext uri="{FF2B5EF4-FFF2-40B4-BE49-F238E27FC236}">
                <a16:creationId xmlns:a16="http://schemas.microsoft.com/office/drawing/2014/main" id="{54CA3A93-A600-DAA7-0A26-1C4B8ACAA3A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90132" y="2009787"/>
            <a:ext cx="6400801" cy="7889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Dandelions</a:t>
            </a:r>
          </a:p>
        </p:txBody>
      </p:sp>
    </p:spTree>
    <p:extLst>
      <p:ext uri="{BB962C8B-B14F-4D97-AF65-F5344CB8AC3E}">
        <p14:creationId xmlns:p14="http://schemas.microsoft.com/office/powerpoint/2010/main" val="3121426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813618"/>
            <a:ext cx="9143999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Dandelion roots are rich in inulin, a dietary fiber that regulates blood pressure, lowers cholesterol and feed the healthy gut microbiome.</a:t>
            </a:r>
            <a:endParaRPr lang="en-US" sz="2200" b="1" kern="140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645EBFBD-F590-0F8B-AFAE-495EBCB83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49F8EF-1A22-3E21-3AC7-BACF8990E1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AC0445-251E-9165-BE96-2BBE0ED1E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3CBDA2D-DF26-FD35-5B78-11996492E8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ADEAD5B1-FF8E-1DCE-ABDA-E72769A30B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6" b="4441"/>
          <a:stretch/>
        </p:blipFill>
        <p:spPr bwMode="auto">
          <a:xfrm>
            <a:off x="-14135" y="0"/>
            <a:ext cx="9144000" cy="456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E02F2F95-8E18-F429-8BF4-DF1E0742C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WordArt 2" descr="Jicama">
            <a:extLst>
              <a:ext uri="{FF2B5EF4-FFF2-40B4-BE49-F238E27FC236}">
                <a16:creationId xmlns:a16="http://schemas.microsoft.com/office/drawing/2014/main" id="{A3A1D5C2-C111-1507-DA3D-0BEC70B6F80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90132" y="2009787"/>
            <a:ext cx="6400801" cy="7889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Dandelions</a:t>
            </a:r>
          </a:p>
        </p:txBody>
      </p:sp>
    </p:spTree>
    <p:extLst>
      <p:ext uri="{BB962C8B-B14F-4D97-AF65-F5344CB8AC3E}">
        <p14:creationId xmlns:p14="http://schemas.microsoft.com/office/powerpoint/2010/main" val="2554452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634748"/>
            <a:ext cx="9143999" cy="11079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Dandelion roots can be used like other root vegetables,                                                  in soups or stews or eaten as a raw snack.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Often dandelion roots are roasted and used as a </a:t>
            </a:r>
            <a:r>
              <a:rPr lang="en-US" sz="2200" b="1" kern="1400">
                <a:solidFill>
                  <a:srgbClr val="000000"/>
                </a:solidFill>
              </a:rPr>
              <a:t>tea or coffee </a:t>
            </a:r>
            <a:r>
              <a:rPr lang="en-US" sz="2200" b="1" kern="1400" dirty="0">
                <a:solidFill>
                  <a:srgbClr val="000000"/>
                </a:solidFill>
              </a:rPr>
              <a:t>substitute</a:t>
            </a: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. </a:t>
            </a:r>
            <a:endParaRPr lang="en-US" sz="1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DA55E638-57EF-F33C-C096-A736A2504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AA480A-4280-59EE-20ED-BCC7CDFC79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BB45B6-4308-DD65-9C0F-2AB72EAA8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CE9F4D-A545-5B9D-8D2E-79B72B77B1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03868DD1-F7CE-D8A0-BB15-FFD90E9827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6" b="4441"/>
          <a:stretch/>
        </p:blipFill>
        <p:spPr bwMode="auto">
          <a:xfrm>
            <a:off x="-14135" y="0"/>
            <a:ext cx="9144000" cy="456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DEFE6AAE-F68D-B21D-3FBE-7B561DA8A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WordArt 2" descr="Jicama">
            <a:extLst>
              <a:ext uri="{FF2B5EF4-FFF2-40B4-BE49-F238E27FC236}">
                <a16:creationId xmlns:a16="http://schemas.microsoft.com/office/drawing/2014/main" id="{238FBFED-FE80-F844-2CE7-1EF271C7A12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90132" y="2009787"/>
            <a:ext cx="6400801" cy="7889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Dandelions</a:t>
            </a:r>
          </a:p>
        </p:txBody>
      </p:sp>
    </p:spTree>
    <p:extLst>
      <p:ext uri="{BB962C8B-B14F-4D97-AF65-F5344CB8AC3E}">
        <p14:creationId xmlns:p14="http://schemas.microsoft.com/office/powerpoint/2010/main" val="1414062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7464" y="4786599"/>
            <a:ext cx="9143999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Be sure the dandelions you select have not been treated with insecticide.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Wash well before consuming.</a:t>
            </a:r>
            <a:endParaRPr lang="en-US" sz="1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DA55E638-57EF-F33C-C096-A736A2504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AA480A-4280-59EE-20ED-BCC7CDFC79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BB45B6-4308-DD65-9C0F-2AB72EAA8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CE9F4D-A545-5B9D-8D2E-79B72B77B1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8DD22AC7-7085-AD8F-A172-7FDC84A83A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6" b="4441"/>
          <a:stretch/>
        </p:blipFill>
        <p:spPr bwMode="auto">
          <a:xfrm>
            <a:off x="-14135" y="0"/>
            <a:ext cx="9144000" cy="456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4A57A5C6-EEA0-7D75-C747-039289239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WordArt 2" descr="Jicama">
            <a:extLst>
              <a:ext uri="{FF2B5EF4-FFF2-40B4-BE49-F238E27FC236}">
                <a16:creationId xmlns:a16="http://schemas.microsoft.com/office/drawing/2014/main" id="{1C236B1F-4119-B25F-164D-86D368ABEDA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90132" y="2009787"/>
            <a:ext cx="6400801" cy="7889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Dandelions</a:t>
            </a:r>
          </a:p>
        </p:txBody>
      </p:sp>
    </p:spTree>
    <p:extLst>
      <p:ext uri="{BB962C8B-B14F-4D97-AF65-F5344CB8AC3E}">
        <p14:creationId xmlns:p14="http://schemas.microsoft.com/office/powerpoint/2010/main" val="556792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9980</TotalTime>
  <Words>271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340</cp:revision>
  <dcterms:created xsi:type="dcterms:W3CDTF">2019-07-30T22:09:55Z</dcterms:created>
  <dcterms:modified xsi:type="dcterms:W3CDTF">2024-07-12T20:38:37Z</dcterms:modified>
</cp:coreProperties>
</file>