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276" r:id="rId3"/>
    <p:sldId id="256" r:id="rId4"/>
    <p:sldId id="278" r:id="rId5"/>
    <p:sldId id="281" r:id="rId6"/>
    <p:sldId id="279" r:id="rId7"/>
    <p:sldId id="28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00"/>
    <a:srgbClr val="33CC33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62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60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9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81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25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5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19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85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8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0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62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23329-70FB-4730-9B80-EA7CE49FE7F4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05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22832" y="4755329"/>
            <a:ext cx="8904849" cy="94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Green or yellow kiwifruit are best known for their high vitamin C,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their role</a:t>
            </a: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in digestive health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and capacity to lower cholesterol and blood pressure for heart health.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-153296" y="0"/>
            <a:ext cx="9333809" cy="4436198"/>
            <a:chOff x="-153296" y="0"/>
            <a:chExt cx="9333809" cy="4436198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-1" y="0"/>
              <a:ext cx="9180513" cy="4436198"/>
              <a:chOff x="105613200" y="102870000"/>
              <a:chExt cx="9209372" cy="4949654"/>
            </a:xfrm>
          </p:grpSpPr>
          <p:pic>
            <p:nvPicPr>
              <p:cNvPr id="1027" name="Picture 3" descr="fruit-3246127_1280-621x28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613200" y="102870000"/>
                <a:ext cx="9193558" cy="49496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1028" name="Picture 4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412" r="3772" b="34329"/>
              <a:stretch>
                <a:fillRect/>
              </a:stretch>
            </p:blipFill>
            <p:spPr bwMode="auto">
              <a:xfrm>
                <a:off x="108082986" y="105594150"/>
                <a:ext cx="3604792" cy="22255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1029" name="Picture 5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256" r="3770" b="62619"/>
              <a:stretch>
                <a:fillRect/>
              </a:stretch>
            </p:blipFill>
            <p:spPr bwMode="auto">
              <a:xfrm rot="10800000">
                <a:off x="106035391" y="102870000"/>
                <a:ext cx="3024241" cy="9491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1030" name="Picture 6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" t="6470" r="3755" b="43538"/>
              <a:stretch>
                <a:fillRect/>
              </a:stretch>
            </p:blipFill>
            <p:spPr bwMode="auto">
              <a:xfrm rot="16200000">
                <a:off x="112238129" y="103854856"/>
                <a:ext cx="3500010" cy="16688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0" y="1366214"/>
              <a:ext cx="9180513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  <a:ex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2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405855" y="2035417"/>
              <a:ext cx="2910113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 smtClean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Kiwi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-153296" y="1466252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6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608368" y="2365970"/>
              <a:ext cx="2910113" cy="537654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 smtClean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(kiwifruit)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22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22" name="WordArt 5"/>
          <p:cNvSpPr>
            <a:spLocks noChangeArrowheads="1" noChangeShapeType="1" noTextEdit="1"/>
          </p:cNvSpPr>
          <p:nvPr/>
        </p:nvSpPr>
        <p:spPr bwMode="auto">
          <a:xfrm>
            <a:off x="1405855" y="2035417"/>
            <a:ext cx="6032905" cy="799830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10541" algn="ctr">
                <a:solidFill>
                  <a:srgbClr val="5A5A5A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168"/>
              </a:avLst>
            </a:prstTxWarp>
          </a:bodyPr>
          <a:lstStyle/>
          <a:p>
            <a:pPr algn="ctr" rtl="0">
              <a:buNone/>
            </a:pPr>
            <a:r>
              <a:rPr lang="en-US" sz="2700" b="1" kern="10" dirty="0" smtClean="0">
                <a:ln w="12700">
                  <a:solidFill>
                    <a:schemeClr val="bg1"/>
                  </a:solidFill>
                </a:ln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Millet</a:t>
            </a:r>
            <a:endParaRPr lang="en-US" sz="2700" b="1" kern="1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153296" y="1466252"/>
            <a:ext cx="933380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4000"/>
              </a:lnSpc>
            </a:pPr>
            <a:r>
              <a:rPr lang="en-US" sz="4000" b="1" kern="1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Benefits of consuming</a:t>
            </a:r>
            <a:endParaRPr lang="en-US" sz="4000" kern="140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90890" y="4707586"/>
            <a:ext cx="2241303" cy="100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2 </a:t>
            </a: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gm fiber</a:t>
            </a:r>
          </a:p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.4 gm fat</a:t>
            </a:r>
          </a:p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No cholesterol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64312" y="4666036"/>
            <a:ext cx="3878075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1 medium kiwi provides:</a:t>
            </a:r>
          </a:p>
          <a:p>
            <a:pPr>
              <a:lnSpc>
                <a:spcPct val="90000"/>
              </a:lnSpc>
            </a:pPr>
            <a:endParaRPr lang="en-US" sz="300" b="1" kern="14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633413" indent="-2397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41 Calories </a:t>
            </a:r>
          </a:p>
          <a:p>
            <a:pPr marL="633413" indent="-2397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1 gm protein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-153296" y="0"/>
            <a:ext cx="9333809" cy="4436198"/>
            <a:chOff x="-153296" y="0"/>
            <a:chExt cx="9333809" cy="4436198"/>
          </a:xfrm>
        </p:grpSpPr>
        <p:grpSp>
          <p:nvGrpSpPr>
            <p:cNvPr id="16" name="Group 15"/>
            <p:cNvGrpSpPr>
              <a:grpSpLocks/>
            </p:cNvGrpSpPr>
            <p:nvPr/>
          </p:nvGrpSpPr>
          <p:grpSpPr bwMode="auto">
            <a:xfrm>
              <a:off x="-1" y="0"/>
              <a:ext cx="9180513" cy="4436198"/>
              <a:chOff x="105613200" y="102870000"/>
              <a:chExt cx="9209372" cy="4949654"/>
            </a:xfrm>
          </p:grpSpPr>
          <p:pic>
            <p:nvPicPr>
              <p:cNvPr id="25" name="Picture 3" descr="fruit-3246127_1280-621x28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613200" y="102870000"/>
                <a:ext cx="9193558" cy="49496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6" name="Picture 4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412" r="3772" b="34329"/>
              <a:stretch>
                <a:fillRect/>
              </a:stretch>
            </p:blipFill>
            <p:spPr bwMode="auto">
              <a:xfrm>
                <a:off x="108082986" y="105594150"/>
                <a:ext cx="3604792" cy="22255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7" name="Picture 5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256" r="3770" b="62619"/>
              <a:stretch>
                <a:fillRect/>
              </a:stretch>
            </p:blipFill>
            <p:spPr bwMode="auto">
              <a:xfrm rot="10800000">
                <a:off x="106035391" y="102870000"/>
                <a:ext cx="3024241" cy="9491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8" name="Picture 6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" t="6470" r="3755" b="43538"/>
              <a:stretch>
                <a:fillRect/>
              </a:stretch>
            </p:blipFill>
            <p:spPr bwMode="auto">
              <a:xfrm rot="16200000">
                <a:off x="112238129" y="103854856"/>
                <a:ext cx="3500010" cy="16688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0" y="1366214"/>
              <a:ext cx="9180513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  <a:ex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8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405855" y="2035417"/>
              <a:ext cx="2910113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 smtClean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Kiwi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-153296" y="1466252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20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608368" y="2365970"/>
              <a:ext cx="2910113" cy="537654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 smtClean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(kiwifruit)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481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23763" y="4736369"/>
            <a:ext cx="8904849" cy="1030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Kiwi are an excellent source of vitamin C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which fights free radicals,</a:t>
            </a: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builds collagen for healthy skin,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improves immunity and aids in iron absorption.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9641006" y="3750833"/>
            <a:ext cx="7467600" cy="300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dk1">
                    <a:lumMod val="0"/>
                    <a:lumOff val="0"/>
                  </a:schemeClr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rot="0" vert="horz" wrap="square" lIns="36576" tIns="36576" rIns="36576" bIns="36576" anchor="t" anchorCtr="0" upright="1">
            <a:noAutofit/>
          </a:bodyPr>
          <a:lstStyle/>
          <a:p>
            <a:pPr marL="0" marR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kern="140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cup cooked millet provides:</a:t>
            </a:r>
            <a:endParaRPr lang="en-US" sz="1200" kern="140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780" marR="0" indent="-271780">
              <a:lnSpc>
                <a:spcPct val="83000"/>
              </a:lnSpc>
              <a:spcBef>
                <a:spcPts val="0"/>
              </a:spcBef>
              <a:spcAft>
                <a:spcPts val="70"/>
              </a:spcAft>
            </a:pPr>
            <a:r>
              <a:rPr lang="x-none" sz="1200" kern="1400">
                <a:solidFill>
                  <a:srgbClr val="00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sz="12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200 Calories, 6 gm protein, 2.3 gm fiber, 1.7 gm fat, no cholesterol</a:t>
            </a:r>
          </a:p>
          <a:p>
            <a:pPr marL="0" marR="0">
              <a:lnSpc>
                <a:spcPct val="83000"/>
              </a:lnSpc>
              <a:spcBef>
                <a:spcPts val="0"/>
              </a:spcBef>
              <a:spcAft>
                <a:spcPts val="70"/>
              </a:spcAft>
            </a:pPr>
            <a:r>
              <a:rPr lang="en-US" sz="12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lnSpc>
                <a:spcPct val="83000"/>
              </a:lnSpc>
              <a:spcBef>
                <a:spcPts val="0"/>
              </a:spcBef>
              <a:spcAft>
                <a:spcPts val="70"/>
              </a:spcAft>
            </a:pPr>
            <a:r>
              <a:rPr lang="en-US" sz="1200" b="1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Potential benefits of consuming millet:</a:t>
            </a:r>
            <a:endParaRPr lang="en-US" sz="1200" kern="140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271780" marR="0" indent="-271780">
              <a:lnSpc>
                <a:spcPct val="83000"/>
              </a:lnSpc>
              <a:spcBef>
                <a:spcPts val="0"/>
              </a:spcBef>
              <a:spcAft>
                <a:spcPts val="500"/>
              </a:spcAft>
            </a:pPr>
            <a:r>
              <a:rPr lang="x-none" sz="1200" kern="1400">
                <a:solidFill>
                  <a:srgbClr val="00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sz="12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Excellent source of antioxidants from vitamins C, E, K &amp; selenium</a:t>
            </a:r>
          </a:p>
          <a:p>
            <a:pPr marL="271780" marR="0" indent="-271780">
              <a:lnSpc>
                <a:spcPct val="83000"/>
              </a:lnSpc>
              <a:spcBef>
                <a:spcPts val="0"/>
              </a:spcBef>
              <a:spcAft>
                <a:spcPts val="500"/>
              </a:spcAft>
            </a:pPr>
            <a:r>
              <a:rPr lang="x-none" sz="1200" kern="1400">
                <a:solidFill>
                  <a:srgbClr val="00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sz="12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High in polyphenol antioxidants which are protective against                cancer, diabetes &amp; heart disease</a:t>
            </a:r>
          </a:p>
          <a:p>
            <a:pPr marL="271780" marR="0" indent="-271780">
              <a:lnSpc>
                <a:spcPct val="83000"/>
              </a:lnSpc>
              <a:spcBef>
                <a:spcPts val="0"/>
              </a:spcBef>
              <a:spcAft>
                <a:spcPts val="500"/>
              </a:spcAft>
            </a:pPr>
            <a:r>
              <a:rPr lang="x-none" sz="1200" kern="1400">
                <a:solidFill>
                  <a:srgbClr val="00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sz="12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Rich in fiber, vitamins B6, niacin, riboflavin &amp; folate, and              minerals calcium, iron, copper, magnesium &amp; potassium </a:t>
            </a:r>
          </a:p>
          <a:p>
            <a:pPr marL="271780" marR="0" indent="-271780">
              <a:lnSpc>
                <a:spcPct val="83000"/>
              </a:lnSpc>
              <a:spcBef>
                <a:spcPts val="0"/>
              </a:spcBef>
              <a:spcAft>
                <a:spcPts val="500"/>
              </a:spcAft>
            </a:pPr>
            <a:r>
              <a:rPr lang="x-none" sz="1200" kern="1400">
                <a:solidFill>
                  <a:srgbClr val="00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sz="12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Lowers blood pressure, helps the body produce energy, repairs tissues &amp; lowers risk of risk of heart attack &amp; type 2 diabetes</a:t>
            </a:r>
          </a:p>
          <a:p>
            <a:pPr marL="271780" marR="0" indent="-271780">
              <a:lnSpc>
                <a:spcPct val="83000"/>
              </a:lnSpc>
              <a:spcBef>
                <a:spcPts val="0"/>
              </a:spcBef>
              <a:spcAft>
                <a:spcPts val="500"/>
              </a:spcAft>
            </a:pPr>
            <a:r>
              <a:rPr lang="x-none" sz="1200" kern="1400">
                <a:solidFill>
                  <a:srgbClr val="00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sz="12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Naturally gluten free, inexpensive, widely</a:t>
            </a:r>
            <a:r>
              <a:rPr lang="en-US" sz="26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available &amp; easy to cook</a:t>
            </a:r>
          </a:p>
          <a:p>
            <a:pPr marL="271780" marR="0" indent="-271780">
              <a:lnSpc>
                <a:spcPct val="83000"/>
              </a:lnSpc>
              <a:spcBef>
                <a:spcPts val="0"/>
              </a:spcBef>
              <a:spcAft>
                <a:spcPts val="500"/>
              </a:spcAft>
            </a:pPr>
            <a:r>
              <a:rPr lang="x-none" sz="1200" kern="1400">
                <a:solidFill>
                  <a:srgbClr val="00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sz="12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Tastes best if toasted in a dry pan for 3 minutes. Then cook 1 cup millet in 2 cups water for a whole grain side dish, or 1 cup millet in 3 cups water for a creamy porridge. Cooks in 15 minutes 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-153296" y="0"/>
            <a:ext cx="9333809" cy="4436198"/>
            <a:chOff x="-153296" y="0"/>
            <a:chExt cx="9333809" cy="4436198"/>
          </a:xfrm>
        </p:grpSpPr>
        <p:grpSp>
          <p:nvGrpSpPr>
            <p:cNvPr id="13" name="Group 12"/>
            <p:cNvGrpSpPr>
              <a:grpSpLocks/>
            </p:cNvGrpSpPr>
            <p:nvPr/>
          </p:nvGrpSpPr>
          <p:grpSpPr bwMode="auto">
            <a:xfrm>
              <a:off x="-1" y="0"/>
              <a:ext cx="9180513" cy="4436198"/>
              <a:chOff x="105613200" y="102870000"/>
              <a:chExt cx="9209372" cy="4949654"/>
            </a:xfrm>
          </p:grpSpPr>
          <p:pic>
            <p:nvPicPr>
              <p:cNvPr id="20" name="Picture 3" descr="fruit-3246127_1280-621x28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613200" y="102870000"/>
                <a:ext cx="9193558" cy="49496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5" name="Picture 4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412" r="3772" b="34329"/>
              <a:stretch>
                <a:fillRect/>
              </a:stretch>
            </p:blipFill>
            <p:spPr bwMode="auto">
              <a:xfrm>
                <a:off x="108082986" y="105594150"/>
                <a:ext cx="3604792" cy="22255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6" name="Picture 5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256" r="3770" b="62619"/>
              <a:stretch>
                <a:fillRect/>
              </a:stretch>
            </p:blipFill>
            <p:spPr bwMode="auto">
              <a:xfrm rot="10800000">
                <a:off x="106035391" y="102870000"/>
                <a:ext cx="3024241" cy="9491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7" name="Picture 6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" t="6470" r="3755" b="43538"/>
              <a:stretch>
                <a:fillRect/>
              </a:stretch>
            </p:blipFill>
            <p:spPr bwMode="auto">
              <a:xfrm rot="16200000">
                <a:off x="112238129" y="103854856"/>
                <a:ext cx="3500010" cy="16688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0" y="1366214"/>
              <a:ext cx="9180513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  <a:ex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7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405855" y="2035417"/>
              <a:ext cx="2910113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 smtClean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Kiwi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-153296" y="1466252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9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608368" y="2365970"/>
              <a:ext cx="2910113" cy="537654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 smtClean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(kiwifruit)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9525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23763" y="4720422"/>
            <a:ext cx="8904849" cy="96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Rich</a:t>
            </a: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in added antioxidants </a:t>
            </a:r>
            <a:r>
              <a:rPr lang="en-US" altLang="en-US" sz="2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like vitamins E, K &amp; beta-carotene.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Good source of B vitamins, especially folate, and 10 minerals including potassium which lowers blood pressure and supports heart health.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-153296" y="0"/>
            <a:ext cx="9333809" cy="4436198"/>
            <a:chOff x="-153296" y="0"/>
            <a:chExt cx="9333809" cy="4436198"/>
          </a:xfrm>
        </p:grpSpPr>
        <p:grpSp>
          <p:nvGrpSpPr>
            <p:cNvPr id="13" name="Group 12"/>
            <p:cNvGrpSpPr>
              <a:grpSpLocks/>
            </p:cNvGrpSpPr>
            <p:nvPr/>
          </p:nvGrpSpPr>
          <p:grpSpPr bwMode="auto">
            <a:xfrm>
              <a:off x="-1" y="0"/>
              <a:ext cx="9180513" cy="4436198"/>
              <a:chOff x="105613200" y="102870000"/>
              <a:chExt cx="9209372" cy="4949654"/>
            </a:xfrm>
          </p:grpSpPr>
          <p:pic>
            <p:nvPicPr>
              <p:cNvPr id="19" name="Picture 3" descr="fruit-3246127_1280-621x28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613200" y="102870000"/>
                <a:ext cx="9193558" cy="49496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0" name="Picture 4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412" r="3772" b="34329"/>
              <a:stretch>
                <a:fillRect/>
              </a:stretch>
            </p:blipFill>
            <p:spPr bwMode="auto">
              <a:xfrm>
                <a:off x="108082986" y="105594150"/>
                <a:ext cx="3604792" cy="22255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5" name="Picture 5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256" r="3770" b="62619"/>
              <a:stretch>
                <a:fillRect/>
              </a:stretch>
            </p:blipFill>
            <p:spPr bwMode="auto">
              <a:xfrm rot="10800000">
                <a:off x="106035391" y="102870000"/>
                <a:ext cx="3024241" cy="9491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6" name="Picture 6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" t="6470" r="3755" b="43538"/>
              <a:stretch>
                <a:fillRect/>
              </a:stretch>
            </p:blipFill>
            <p:spPr bwMode="auto">
              <a:xfrm rot="16200000">
                <a:off x="112238129" y="103854856"/>
                <a:ext cx="3500010" cy="16688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0" y="1366214"/>
              <a:ext cx="9180513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  <a:ex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6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405855" y="2035417"/>
              <a:ext cx="2910113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 smtClean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Kiwi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-153296" y="1466252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8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608368" y="2365970"/>
              <a:ext cx="2910113" cy="537654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 smtClean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(kiwifruit)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818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23763" y="4748213"/>
            <a:ext cx="8904849" cy="888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800" b="1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Fiber in kiwi feed healthy gut bacteria which produce compounds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that protect against inflammation, heart disease and diabetes.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-153296" y="0"/>
            <a:ext cx="9333809" cy="4436198"/>
            <a:chOff x="-153296" y="0"/>
            <a:chExt cx="9333809" cy="4436198"/>
          </a:xfrm>
        </p:grpSpPr>
        <p:grpSp>
          <p:nvGrpSpPr>
            <p:cNvPr id="13" name="Group 12"/>
            <p:cNvGrpSpPr>
              <a:grpSpLocks/>
            </p:cNvGrpSpPr>
            <p:nvPr/>
          </p:nvGrpSpPr>
          <p:grpSpPr bwMode="auto">
            <a:xfrm>
              <a:off x="-1" y="0"/>
              <a:ext cx="9180513" cy="4436198"/>
              <a:chOff x="105613200" y="102870000"/>
              <a:chExt cx="9209372" cy="4949654"/>
            </a:xfrm>
          </p:grpSpPr>
          <p:pic>
            <p:nvPicPr>
              <p:cNvPr id="19" name="Picture 3" descr="fruit-3246127_1280-621x28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613200" y="102870000"/>
                <a:ext cx="9193558" cy="49496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0" name="Picture 4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412" r="3772" b="34329"/>
              <a:stretch>
                <a:fillRect/>
              </a:stretch>
            </p:blipFill>
            <p:spPr bwMode="auto">
              <a:xfrm>
                <a:off x="108082986" y="105594150"/>
                <a:ext cx="3604792" cy="22255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5" name="Picture 5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256" r="3770" b="62619"/>
              <a:stretch>
                <a:fillRect/>
              </a:stretch>
            </p:blipFill>
            <p:spPr bwMode="auto">
              <a:xfrm rot="10800000">
                <a:off x="106035391" y="102870000"/>
                <a:ext cx="3024241" cy="9491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6" name="Picture 6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" t="6470" r="3755" b="43538"/>
              <a:stretch>
                <a:fillRect/>
              </a:stretch>
            </p:blipFill>
            <p:spPr bwMode="auto">
              <a:xfrm rot="16200000">
                <a:off x="112238129" y="103854856"/>
                <a:ext cx="3500010" cy="16688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0" y="1366214"/>
              <a:ext cx="9180513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  <a:ex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6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405855" y="2035417"/>
              <a:ext cx="2910113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 smtClean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Kiwi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-153296" y="1466252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8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608368" y="2365970"/>
              <a:ext cx="2910113" cy="537654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 smtClean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(kiwifruit)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2866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10115" y="4886849"/>
            <a:ext cx="8904849" cy="658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Kiwi have unique combination of nutrients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that improve digestion and can help with sleep.</a:t>
            </a:r>
            <a:endParaRPr kumimoji="0" lang="en-US" altLang="en-US" sz="2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8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-153296" y="0"/>
            <a:ext cx="9333809" cy="4436198"/>
            <a:chOff x="-153296" y="0"/>
            <a:chExt cx="9333809" cy="4436198"/>
          </a:xfrm>
        </p:grpSpPr>
        <p:grpSp>
          <p:nvGrpSpPr>
            <p:cNvPr id="13" name="Group 12"/>
            <p:cNvGrpSpPr>
              <a:grpSpLocks/>
            </p:cNvGrpSpPr>
            <p:nvPr/>
          </p:nvGrpSpPr>
          <p:grpSpPr bwMode="auto">
            <a:xfrm>
              <a:off x="-1" y="0"/>
              <a:ext cx="9180513" cy="4436198"/>
              <a:chOff x="105613200" y="102870000"/>
              <a:chExt cx="9209372" cy="4949654"/>
            </a:xfrm>
          </p:grpSpPr>
          <p:pic>
            <p:nvPicPr>
              <p:cNvPr id="19" name="Picture 3" descr="fruit-3246127_1280-621x28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613200" y="102870000"/>
                <a:ext cx="9193558" cy="49496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0" name="Picture 4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412" r="3772" b="34329"/>
              <a:stretch>
                <a:fillRect/>
              </a:stretch>
            </p:blipFill>
            <p:spPr bwMode="auto">
              <a:xfrm>
                <a:off x="108082986" y="105594150"/>
                <a:ext cx="3604792" cy="22255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5" name="Picture 5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256" r="3770" b="62619"/>
              <a:stretch>
                <a:fillRect/>
              </a:stretch>
            </p:blipFill>
            <p:spPr bwMode="auto">
              <a:xfrm rot="10800000">
                <a:off x="106035391" y="102870000"/>
                <a:ext cx="3024241" cy="9491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6" name="Picture 6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" t="6470" r="3755" b="43538"/>
              <a:stretch>
                <a:fillRect/>
              </a:stretch>
            </p:blipFill>
            <p:spPr bwMode="auto">
              <a:xfrm rot="16200000">
                <a:off x="112238129" y="103854856"/>
                <a:ext cx="3500010" cy="16688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0" y="1366214"/>
              <a:ext cx="9180513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  <a:ex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6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405855" y="2035417"/>
              <a:ext cx="2910113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 smtClean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Kiwi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-153296" y="1466252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8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608368" y="2365970"/>
              <a:ext cx="2910113" cy="537654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 smtClean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(kiwifruit)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940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29948" y="4745964"/>
            <a:ext cx="8904849" cy="1116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8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 skins of yellow kiwi are smooth and edible.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Consuming the skins increases vitamin E, folate and fiber.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-153296" y="0"/>
            <a:ext cx="9333809" cy="4436198"/>
            <a:chOff x="-153296" y="0"/>
            <a:chExt cx="9333809" cy="4436198"/>
          </a:xfrm>
        </p:grpSpPr>
        <p:grpSp>
          <p:nvGrpSpPr>
            <p:cNvPr id="13" name="Group 12"/>
            <p:cNvGrpSpPr>
              <a:grpSpLocks/>
            </p:cNvGrpSpPr>
            <p:nvPr/>
          </p:nvGrpSpPr>
          <p:grpSpPr bwMode="auto">
            <a:xfrm>
              <a:off x="-1" y="0"/>
              <a:ext cx="9180513" cy="4436198"/>
              <a:chOff x="105613200" y="102870000"/>
              <a:chExt cx="9209372" cy="4949654"/>
            </a:xfrm>
          </p:grpSpPr>
          <p:pic>
            <p:nvPicPr>
              <p:cNvPr id="19" name="Picture 3" descr="fruit-3246127_1280-621x28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613200" y="102870000"/>
                <a:ext cx="9193558" cy="49496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0" name="Picture 4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412" r="3772" b="34329"/>
              <a:stretch>
                <a:fillRect/>
              </a:stretch>
            </p:blipFill>
            <p:spPr bwMode="auto">
              <a:xfrm>
                <a:off x="108082986" y="105594150"/>
                <a:ext cx="3604792" cy="22255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5" name="Picture 5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256" r="3770" b="62619"/>
              <a:stretch>
                <a:fillRect/>
              </a:stretch>
            </p:blipFill>
            <p:spPr bwMode="auto">
              <a:xfrm rot="10800000">
                <a:off x="106035391" y="102870000"/>
                <a:ext cx="3024241" cy="9491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6" name="Picture 6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" t="6470" r="3755" b="43538"/>
              <a:stretch>
                <a:fillRect/>
              </a:stretch>
            </p:blipFill>
            <p:spPr bwMode="auto">
              <a:xfrm rot="16200000">
                <a:off x="112238129" y="103854856"/>
                <a:ext cx="3500010" cy="16688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0" y="1366214"/>
              <a:ext cx="9180513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  <a:ex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6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405855" y="2035417"/>
              <a:ext cx="2910113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 smtClean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Kiwi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-153296" y="1466252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8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608368" y="2365970"/>
              <a:ext cx="2910113" cy="537654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 smtClean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(kiwifruit)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8095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5590</TotalTime>
  <Words>461</Words>
  <Application>Microsoft Office PowerPoint</Application>
  <PresentationFormat>On-screen Show (4:3)</PresentationFormat>
  <Paragraphs>72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Polizzi, Stephanie</dc:creator>
  <cp:lastModifiedBy>Polizzi, Stephanie</cp:lastModifiedBy>
  <cp:revision>49</cp:revision>
  <dcterms:created xsi:type="dcterms:W3CDTF">2019-07-30T22:09:55Z</dcterms:created>
  <dcterms:modified xsi:type="dcterms:W3CDTF">2020-04-24T18:14:37Z</dcterms:modified>
</cp:coreProperties>
</file>