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20041" y="4968965"/>
            <a:ext cx="6423741" cy="1042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Although we use garlic to spice our</a:t>
            </a: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foods,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it has been used as medicine for thousands of years.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332334" y="188260"/>
            <a:ext cx="9512847" cy="4412085"/>
            <a:chOff x="-332334" y="188260"/>
            <a:chExt cx="9512847" cy="4412085"/>
          </a:xfrm>
        </p:grpSpPr>
        <p:grpSp>
          <p:nvGrpSpPr>
            <p:cNvPr id="3" name="Group 2"/>
            <p:cNvGrpSpPr/>
            <p:nvPr/>
          </p:nvGrpSpPr>
          <p:grpSpPr>
            <a:xfrm>
              <a:off x="-332334" y="188260"/>
              <a:ext cx="9466729" cy="4412085"/>
              <a:chOff x="-332334" y="188260"/>
              <a:chExt cx="9466729" cy="4412085"/>
            </a:xfrm>
          </p:grpSpPr>
          <p:pic>
            <p:nvPicPr>
              <p:cNvPr id="26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982836" y="188260"/>
                <a:ext cx="6151559" cy="44120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7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332334" y="531833"/>
                <a:ext cx="5746148" cy="39661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-116174" y="1366214"/>
              <a:ext cx="9296687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369" y="4554884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15872" y="4728192"/>
            <a:ext cx="224130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0 gm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30" name="Group 29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31" name="Group 30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35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36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3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1748670" y="4379054"/>
            <a:ext cx="5683171" cy="135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 cloves of raw garlic provides:</a:t>
            </a:r>
          </a:p>
          <a:p>
            <a:pPr>
              <a:lnSpc>
                <a:spcPct val="90000"/>
              </a:lnSpc>
            </a:pPr>
            <a:endParaRPr lang="en-US" sz="300" b="1" kern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9 Calories 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.4 gm protein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.1 gm fiber</a:t>
            </a:r>
          </a:p>
        </p:txBody>
      </p:sp>
    </p:spTree>
    <p:extLst>
      <p:ext uri="{BB962C8B-B14F-4D97-AF65-F5344CB8AC3E}">
        <p14:creationId xmlns:p14="http://schemas.microsoft.com/office/powerpoint/2010/main" val="117696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43414" y="4809546"/>
            <a:ext cx="749368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Garlic is an excellent source of antioxidants that fight disease, including vitamins A &amp; C, and the mineral selenium.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23" name="Group 22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28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542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1368" y="4764892"/>
            <a:ext cx="727134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Good source of minerals potassium, calcium, phosphorus and magnesium. Also contains dietary fiber. 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23" name="Group 22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28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208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73621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1157" y="4915056"/>
            <a:ext cx="7729086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Allicin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and other compounds in raw garlic may help reduce risk of cancer by inhibiting growth of cancer cells and tumors.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23" name="Group 22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28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003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9742" y="4902178"/>
            <a:ext cx="8273611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Garlic may help lower cholesterol and protect against heart attack and stroke. Some studies indicate blood glucose regulation.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23" name="Group 22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28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8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8389" y="5050152"/>
            <a:ext cx="7169647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Garlic supplements are not as effective as whole, raw garlic.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23" name="Group 22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28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784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05432" y="4914566"/>
            <a:ext cx="716964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Chop or crush raw garlic to release healthful compounds. Let rest 10 minutes before heating or cooking.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-322729" y="188259"/>
            <a:ext cx="9512847" cy="4412085"/>
            <a:chOff x="-322729" y="188259"/>
            <a:chExt cx="9512847" cy="4412085"/>
          </a:xfrm>
        </p:grpSpPr>
        <p:grpSp>
          <p:nvGrpSpPr>
            <p:cNvPr id="23" name="Group 22"/>
            <p:cNvGrpSpPr/>
            <p:nvPr/>
          </p:nvGrpSpPr>
          <p:grpSpPr>
            <a:xfrm>
              <a:off x="-322729" y="188259"/>
              <a:ext cx="9466729" cy="4412085"/>
              <a:chOff x="-1782371" y="-8022"/>
              <a:chExt cx="10926371" cy="4814047"/>
            </a:xfrm>
          </p:grpSpPr>
          <p:pic>
            <p:nvPicPr>
              <p:cNvPr id="28" name="Picture 7" descr="porcelain-garlic-cloves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20" t="17231" r="11444" b="11868"/>
              <a:stretch/>
            </p:blipFill>
            <p:spPr bwMode="auto">
              <a:xfrm>
                <a:off x="2043953" y="-8022"/>
                <a:ext cx="7100047" cy="48140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2" descr="creole-garlic-dec102018-mi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549" b="83508" l="15700" r="90500">
                            <a14:backgroundMark x1="38600" y1="19640" x2="9500" y2="80660"/>
                            <a14:backgroundMark x1="38800" y1="32984" x2="23400" y2="79760"/>
                            <a14:backgroundMark x1="33400" y1="45727" x2="45600" y2="82909"/>
                            <a14:backgroundMark x1="35000" y1="44228" x2="40400" y2="62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40" t="6540" r="5331" b="7629"/>
              <a:stretch>
                <a:fillRect/>
              </a:stretch>
            </p:blipFill>
            <p:spPr bwMode="auto">
              <a:xfrm rot="20507236" flipH="1">
                <a:off x="-1782371" y="366852"/>
                <a:ext cx="6632126" cy="43274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0" y="1366213"/>
              <a:ext cx="9190118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  <a:ex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15460" y="2035416"/>
              <a:ext cx="6032905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 smtClean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Garlic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43691" y="1466251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23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4582</TotalTime>
  <Words>259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41</cp:revision>
  <dcterms:created xsi:type="dcterms:W3CDTF">2019-07-30T22:09:55Z</dcterms:created>
  <dcterms:modified xsi:type="dcterms:W3CDTF">2020-02-20T20:53:53Z</dcterms:modified>
</cp:coreProperties>
</file>