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00"/>
    <a:srgbClr val="33CC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>
        <p:scale>
          <a:sx n="73" d="100"/>
          <a:sy n="73" d="100"/>
        </p:scale>
        <p:origin x="120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6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1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5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1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8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68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0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6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23329-70FB-4730-9B80-EA7CE49FE7F4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009D6-5FB4-4138-BC85-6ACBEB716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717" y="4415497"/>
            <a:ext cx="6618901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Bell peppers start out green (immature) but gradually mature into yellow, orange and then red (mature).   Ripe peppers (red) are sweeter and less likely to                cause burping than green.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18" y="4794046"/>
            <a:ext cx="1904121" cy="999524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-143691" y="-3"/>
            <a:ext cx="9333809" cy="4258497"/>
            <a:chOff x="-143691" y="-3"/>
            <a:chExt cx="9333809" cy="4258497"/>
          </a:xfrm>
        </p:grpSpPr>
        <p:pic>
          <p:nvPicPr>
            <p:cNvPr id="1027" name="Picture 3" descr="Colored-Bell-Peppers-1-560x560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80" r="4416" b="22630"/>
            <a:stretch/>
          </p:blipFill>
          <p:spPr bwMode="auto">
            <a:xfrm>
              <a:off x="-29582" y="-3"/>
              <a:ext cx="9194580" cy="4258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3" name="Group 2"/>
            <p:cNvGrpSpPr/>
            <p:nvPr/>
          </p:nvGrpSpPr>
          <p:grpSpPr>
            <a:xfrm>
              <a:off x="-143691" y="1366213"/>
              <a:ext cx="9333809" cy="1629966"/>
              <a:chOff x="-36512" y="1727247"/>
              <a:chExt cx="9180512" cy="1629966"/>
            </a:xfrm>
          </p:grpSpPr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0" y="1727247"/>
                <a:ext cx="9144000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  <a:ex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53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0145" y="2396450"/>
                <a:ext cx="7850320" cy="799830"/>
              </a:xfrm>
              <a:prstGeom prst="rect">
                <a:avLst/>
              </a:prstGeom>
              <a:noFill/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168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ln w="12700">
                      <a:solidFill>
                        <a:schemeClr val="bg1"/>
                      </a:solidFill>
                    </a:ln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Bell Peppers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-36512" y="1827285"/>
                <a:ext cx="9180512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 smtClean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52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18" y="4794046"/>
            <a:ext cx="1904121" cy="99952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78717" y="4541595"/>
            <a:ext cx="6591129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I medium bell pepper or ½ cup chopped provides:</a:t>
            </a:r>
          </a:p>
          <a:p>
            <a:pPr>
              <a:lnSpc>
                <a:spcPct val="90000"/>
              </a:lnSpc>
            </a:pPr>
            <a:endParaRPr lang="en-US" sz="300" b="1" kern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24 Calories</a:t>
            </a:r>
          </a:p>
          <a:p>
            <a:pPr marL="633413" indent="-2397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 gm protein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802418" y="4884574"/>
            <a:ext cx="170406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 gm fiber</a:t>
            </a:r>
          </a:p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0 gm fat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20546" y="5087643"/>
            <a:ext cx="2655865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No cholesterol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143691" y="-3"/>
            <a:ext cx="9333809" cy="4258497"/>
            <a:chOff x="-143691" y="-3"/>
            <a:chExt cx="9333809" cy="4258497"/>
          </a:xfrm>
        </p:grpSpPr>
        <p:pic>
          <p:nvPicPr>
            <p:cNvPr id="28" name="Picture 3" descr="Colored-Bell-Peppers-1-560x560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80" r="4416" b="22630"/>
            <a:stretch/>
          </p:blipFill>
          <p:spPr bwMode="auto">
            <a:xfrm>
              <a:off x="-29582" y="-3"/>
              <a:ext cx="9194580" cy="4258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29" name="Group 28"/>
            <p:cNvGrpSpPr/>
            <p:nvPr/>
          </p:nvGrpSpPr>
          <p:grpSpPr>
            <a:xfrm>
              <a:off x="-143691" y="1366213"/>
              <a:ext cx="9333809" cy="1629966"/>
              <a:chOff x="-36512" y="1727247"/>
              <a:chExt cx="9180512" cy="1629966"/>
            </a:xfrm>
          </p:grpSpPr>
          <p:sp>
            <p:nvSpPr>
              <p:cNvPr id="30" name="Rectangle 29"/>
              <p:cNvSpPr>
                <a:spLocks noChangeArrowheads="1"/>
              </p:cNvSpPr>
              <p:nvPr/>
            </p:nvSpPr>
            <p:spPr bwMode="auto">
              <a:xfrm>
                <a:off x="0" y="1727247"/>
                <a:ext cx="9144000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  <a:ex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31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0145" y="2396450"/>
                <a:ext cx="7850320" cy="799830"/>
              </a:xfrm>
              <a:prstGeom prst="rect">
                <a:avLst/>
              </a:prstGeom>
              <a:noFill/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168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ln w="12700">
                      <a:solidFill>
                        <a:schemeClr val="bg1"/>
                      </a:solidFill>
                    </a:ln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Bell Peppers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-36512" y="1827285"/>
                <a:ext cx="9180512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 smtClean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974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717" y="4533750"/>
            <a:ext cx="6618901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Bell peppers are an excellent source of vitamin C (provides more than 100% daily value) and                             vitamin A in the form of beta-carotene.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18" y="4794046"/>
            <a:ext cx="1904121" cy="99952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-143691" y="-3"/>
            <a:ext cx="9333809" cy="4258497"/>
            <a:chOff x="-143691" y="-3"/>
            <a:chExt cx="9333809" cy="4258497"/>
          </a:xfrm>
        </p:grpSpPr>
        <p:pic>
          <p:nvPicPr>
            <p:cNvPr id="25" name="Picture 3" descr="Colored-Bell-Peppers-1-560x560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80" r="4416" b="22630"/>
            <a:stretch/>
          </p:blipFill>
          <p:spPr bwMode="auto">
            <a:xfrm>
              <a:off x="-29582" y="-3"/>
              <a:ext cx="9194580" cy="4258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143691" y="1366213"/>
              <a:ext cx="9333809" cy="1629966"/>
              <a:chOff x="-36512" y="1727247"/>
              <a:chExt cx="9180512" cy="1629966"/>
            </a:xfrm>
          </p:grpSpPr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0" y="1727247"/>
                <a:ext cx="9144000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  <a:ex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8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0145" y="2396450"/>
                <a:ext cx="7850320" cy="799830"/>
              </a:xfrm>
              <a:prstGeom prst="rect">
                <a:avLst/>
              </a:prstGeom>
              <a:noFill/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168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ln w="12700">
                      <a:solidFill>
                        <a:schemeClr val="bg1"/>
                      </a:solidFill>
                    </a:ln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Bell Peppers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-36512" y="1827285"/>
                <a:ext cx="9180512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 smtClean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0856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717" y="4381012"/>
            <a:ext cx="6240127" cy="1449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Bell peppers contain calcium, potassium and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          vitamin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K for heart health.</a:t>
            </a:r>
          </a:p>
          <a:p>
            <a:pPr>
              <a:lnSpc>
                <a:spcPct val="90000"/>
              </a:lnSpc>
            </a:pPr>
            <a:endParaRPr lang="en-US" sz="1000" b="1" kern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Contain B vitamins and phosphorus for energy,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        brain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function and metabolism.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18" y="4794046"/>
            <a:ext cx="1904121" cy="99952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-143691" y="-3"/>
            <a:ext cx="9333809" cy="4258497"/>
            <a:chOff x="-143691" y="-3"/>
            <a:chExt cx="9333809" cy="4258497"/>
          </a:xfrm>
        </p:grpSpPr>
        <p:pic>
          <p:nvPicPr>
            <p:cNvPr id="25" name="Picture 3" descr="Colored-Bell-Peppers-1-560x560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80" r="4416" b="22630"/>
            <a:stretch/>
          </p:blipFill>
          <p:spPr bwMode="auto">
            <a:xfrm>
              <a:off x="-29582" y="-3"/>
              <a:ext cx="9194580" cy="4258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143691" y="1366213"/>
              <a:ext cx="9333809" cy="1629966"/>
              <a:chOff x="-36512" y="1727247"/>
              <a:chExt cx="9180512" cy="1629966"/>
            </a:xfrm>
          </p:grpSpPr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0" y="1727247"/>
                <a:ext cx="9144000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  <a:ex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8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0145" y="2396450"/>
                <a:ext cx="7850320" cy="799830"/>
              </a:xfrm>
              <a:prstGeom prst="rect">
                <a:avLst/>
              </a:prstGeom>
              <a:noFill/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168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ln w="12700">
                      <a:solidFill>
                        <a:schemeClr val="bg1"/>
                      </a:solidFill>
                    </a:ln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Bell Peppers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-36512" y="1827285"/>
                <a:ext cx="9180512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 smtClean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0993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717" y="4576959"/>
            <a:ext cx="6618901" cy="100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Carotenoids, flavonoids &amp; phenolic acids work with vitamin C as powerful antioxidants, protecting us  against inflammation, diseases and aging.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18" y="4794046"/>
            <a:ext cx="1904121" cy="99952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-143691" y="-3"/>
            <a:ext cx="9333809" cy="4258497"/>
            <a:chOff x="-143691" y="-3"/>
            <a:chExt cx="9333809" cy="4258497"/>
          </a:xfrm>
        </p:grpSpPr>
        <p:pic>
          <p:nvPicPr>
            <p:cNvPr id="25" name="Picture 3" descr="Colored-Bell-Peppers-1-560x560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80" r="4416" b="22630"/>
            <a:stretch/>
          </p:blipFill>
          <p:spPr bwMode="auto">
            <a:xfrm>
              <a:off x="-29582" y="-3"/>
              <a:ext cx="9194580" cy="4258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143691" y="1366213"/>
              <a:ext cx="9333809" cy="1629966"/>
              <a:chOff x="-36512" y="1727247"/>
              <a:chExt cx="9180512" cy="1629966"/>
            </a:xfrm>
          </p:grpSpPr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0" y="1727247"/>
                <a:ext cx="9144000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  <a:ex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8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0145" y="2396450"/>
                <a:ext cx="7850320" cy="799830"/>
              </a:xfrm>
              <a:prstGeom prst="rect">
                <a:avLst/>
              </a:prstGeom>
              <a:noFill/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168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ln w="12700">
                      <a:solidFill>
                        <a:schemeClr val="bg1"/>
                      </a:solidFill>
                    </a:ln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Bell Peppers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-36512" y="1827285"/>
                <a:ext cx="9180512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 smtClean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6773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8"/>
          <p:cNvSpPr>
            <a:spLocks noChangeArrowheads="1"/>
          </p:cNvSpPr>
          <p:nvPr/>
        </p:nvSpPr>
        <p:spPr bwMode="auto">
          <a:xfrm>
            <a:off x="0" y="5936979"/>
            <a:ext cx="9180513" cy="991492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4600345"/>
            <a:ext cx="9180513" cy="13108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8717" y="4485518"/>
            <a:ext cx="6435592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Consume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bell peppers raw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with hummus, in salads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or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on sandwiches. Toss into soups, stews, sauce, rice or burger dishes. Skewer in kabobs or roast with onions &amp; vegetables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for </a:t>
            </a:r>
            <a:r>
              <a:rPr lang="en-US" sz="2200" b="1" kern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 healthy side dish.</a:t>
            </a:r>
            <a:endParaRPr lang="en-US" b="1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4927056" y="6175961"/>
            <a:ext cx="3887073" cy="60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 more information, visit our website: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www.advancedhealth.com/healthy-bytes-initiative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60231" y="12029947"/>
            <a:ext cx="9180513" cy="792768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9" name="Picture 25" descr="Coos Count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051" y="6210230"/>
            <a:ext cx="1260127" cy="44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0" name="Picture 26" descr="BAH_LO_HZ_540_466_small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17" y="6246620"/>
            <a:ext cx="1136743" cy="332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51" name="Picture 27" descr="AdvancedHealthLogoColo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501" y="6234442"/>
            <a:ext cx="1264172" cy="34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618" y="4794046"/>
            <a:ext cx="1904121" cy="999524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-143691" y="-3"/>
            <a:ext cx="9333809" cy="4258497"/>
            <a:chOff x="-143691" y="-3"/>
            <a:chExt cx="9333809" cy="4258497"/>
          </a:xfrm>
        </p:grpSpPr>
        <p:pic>
          <p:nvPicPr>
            <p:cNvPr id="25" name="Picture 3" descr="Colored-Bell-Peppers-1-560x560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080" r="4416" b="22630"/>
            <a:stretch/>
          </p:blipFill>
          <p:spPr bwMode="auto">
            <a:xfrm>
              <a:off x="-29582" y="-3"/>
              <a:ext cx="9194580" cy="42584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143691" y="1366213"/>
              <a:ext cx="9333809" cy="1629966"/>
              <a:chOff x="-36512" y="1727247"/>
              <a:chExt cx="9180512" cy="1629966"/>
            </a:xfrm>
          </p:grpSpPr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0" y="1727247"/>
                <a:ext cx="9144000" cy="1629966"/>
              </a:xfrm>
              <a:prstGeom prst="rect">
                <a:avLst/>
              </a:prstGeom>
              <a:solidFill>
                <a:srgbClr val="007A00">
                  <a:alpha val="47843"/>
                </a:srgbClr>
              </a:solidFill>
              <a:ln>
                <a:noFill/>
              </a:ln>
              <a:effectLst/>
              <a:extLst/>
            </p:spPr>
            <p:txBody>
              <a:bodyPr vert="horz" wrap="square" lIns="27432" tIns="27432" rIns="27432" bIns="27432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28" name="WordArt 5"/>
              <p:cNvSpPr>
                <a:spLocks noChangeArrowheads="1" noChangeShapeType="1" noTextEdit="1"/>
              </p:cNvSpPr>
              <p:nvPr/>
            </p:nvSpPr>
            <p:spPr bwMode="auto">
              <a:xfrm>
                <a:off x="670145" y="2396450"/>
                <a:ext cx="7850320" cy="799830"/>
              </a:xfrm>
              <a:prstGeom prst="rect">
                <a:avLst/>
              </a:prstGeom>
              <a:noFill/>
              <a:extLst>
                <a:ext uri="{91240B29-F687-4F45-9708-019B960494DF}">
                  <a14:hiddenLine xmlns:a14="http://schemas.microsoft.com/office/drawing/2010/main" w="10541" algn="ctr">
                    <a:solidFill>
                      <a:srgbClr val="5A5A5A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168"/>
                  </a:avLst>
                </a:prstTxWarp>
              </a:bodyPr>
              <a:lstStyle/>
              <a:p>
                <a:pPr algn="ctr" rtl="0">
                  <a:buNone/>
                </a:pPr>
                <a:r>
                  <a:rPr lang="en-US" sz="2700" b="1" kern="10" dirty="0" smtClean="0">
                    <a:ln w="12700">
                      <a:solidFill>
                        <a:schemeClr val="bg1"/>
                      </a:solidFill>
                    </a:ln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Bell Peppers</a:t>
                </a:r>
                <a:endParaRPr lang="en-US" sz="2700" b="1" kern="10" dirty="0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-36512" y="1827285"/>
                <a:ext cx="9180512" cy="6155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84000"/>
                  </a:lnSpc>
                </a:pPr>
                <a:r>
                  <a:rPr lang="en-US" sz="4000" b="1" kern="1400" dirty="0" smtClean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Benefits of consuming</a:t>
                </a:r>
                <a:endParaRPr lang="en-US" sz="4000" kern="1400" dirty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1518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261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Oregon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Polizzi, Stephanie</dc:creator>
  <cp:lastModifiedBy>Polizzi, Stephanie</cp:lastModifiedBy>
  <cp:revision>22</cp:revision>
  <dcterms:created xsi:type="dcterms:W3CDTF">2019-07-30T22:09:55Z</dcterms:created>
  <dcterms:modified xsi:type="dcterms:W3CDTF">2019-11-14T17:09:15Z</dcterms:modified>
</cp:coreProperties>
</file>