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3" r:id="rId3"/>
    <p:sldId id="284" r:id="rId4"/>
    <p:sldId id="286" r:id="rId5"/>
    <p:sldId id="290" r:id="rId6"/>
    <p:sldId id="285" r:id="rId7"/>
    <p:sldId id="291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Rutabagas are a root vegetable which is part of the cruciferous family.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Its flavor is a cross between a turnip and a cabbage.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Often used in soups and stews, both the roots and leaves are edible.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458BA0-5512-48E4-A44C-711ECEA27588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C04938-CCC7-460C-99EA-F6945DEB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395DD1-13D7-5256-5772-B6693281248A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B3244B-5F32-83C6-56F3-6186B8CBB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360A40-2945-C40B-8F5E-543155C85AFB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D33E43-41B6-81E4-77A1-DD6F52F4A504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807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68158" y="4585594"/>
            <a:ext cx="729729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cup rutabaga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66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2 gm protein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6156" y="49331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3 gm fiber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601259" y="4928111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03030D-A277-C773-B1E7-D1A094CACC68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5F9AE4-1AA4-199B-7992-A094E5A97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AA789F-F3D0-2390-E0EF-E3626B2BDA79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4F94BC-E825-00F9-505D-28B839E81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0AAF75-A66D-F003-C2A2-31100A5E6CC4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D38231-59C0-44BE-88ED-4F9E1D45B144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88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89165"/>
            <a:ext cx="8904849" cy="8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These 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low-calorie vegetables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are a good source of dietary fiber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which aids in digestion and blood sugar control.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A32C29-BC51-FEEB-EAD5-4DD9EC0DC975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740C706-548D-E3F6-C96F-21404AD8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511784-F980-DBF4-40F5-7BEB999A36ED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43FB3A-FF52-67E3-C1B7-17DAF17A9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CF61AB-E8CF-AB6A-492F-9A1BDACCC559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FC9F49-B875-9AAB-EC33-FE5492CD9EBF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59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89165"/>
            <a:ext cx="8904849" cy="8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Rutabagas contain several antioxidants including vitamins C, E,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lutein and beta-carotene which all protect against inflammation.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Glucosinolates</a:t>
            </a: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are antioxidants </a:t>
            </a:r>
            <a:r>
              <a:rPr lang="en-US" sz="2200" b="1" kern="14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help combat cancer.</a:t>
            </a:r>
            <a:endParaRPr lang="en-US" sz="22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1601BB-9B5C-7109-A0AD-D2846A2D7C1D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AA1507-FFEE-EED9-01BA-0F314CE54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870DBE-F3E9-502F-8D71-A00904780F75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ADDFA9-D908-A6A2-DF1D-DBEA1DAA3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8DDC83-A3B7-44B5-79A7-931619E56459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936768-868C-C96F-1A5A-EA189AC65C52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35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2588" y="4789165"/>
            <a:ext cx="8904849" cy="86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Rutabagas contain tryptophan, melatonin and serotonin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which all aid in sleep, mood and hunger regulation.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CA7C28-0FDE-B024-4580-5BEA2B58F107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E60377-8A2C-32EF-28E3-7E2DCBC4D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0CBA95-AC80-BC18-F197-E99E480741FC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3F8A42-A5F7-6F27-D32C-37BDD0022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A6A9C3-CAC4-2C01-A0B6-7AD7AB266ED4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51A342-E016-BA89-E603-75FA5180D801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72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31668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Potassium and magnesium in rutabagas help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lower blood pressure and regulate heart rhythms.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E7829-CF3E-53A4-C662-908AA4A38B38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B46CD8-EB8D-6BFC-E50F-3F0A666B3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3A3F7F-CE48-B6AE-151F-DD6859417465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343358-0450-C05B-F9AE-70AEB23EE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494A88-E2EC-AE5E-E1A0-279E39D1F096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170D95-8EEF-AFE2-337D-B34842BA054A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912242"/>
            <a:ext cx="8904849" cy="78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Rutabagas contain a specific enzyme which helps detoxify drugs.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A8D1C79-BAB0-C533-F1FA-65F126F83A35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489961-B6F5-26AC-2C8F-6E6E3181A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68F5E3-797B-7DA6-8CCC-E02A90AFC277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6C6AFD-11E1-C7B2-8A5D-805EBF3F7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6E7F84-4FA6-9930-4F9C-D9142EDF4DBA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FC57ED-96E8-0848-9B7D-D0D53F2D8158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08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Best suited for cooking, start by removing skins.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Bake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, roast, boil, steam, roast or microwave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Combine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with other vegetables for soup, stew, casseroles or stir fry.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1CB14-6E26-0CBF-94E4-306C4ABFF7E1}"/>
              </a:ext>
            </a:extLst>
          </p:cNvPr>
          <p:cNvGrpSpPr/>
          <p:nvPr/>
        </p:nvGrpSpPr>
        <p:grpSpPr>
          <a:xfrm>
            <a:off x="-142184" y="1"/>
            <a:ext cx="9333809" cy="4481457"/>
            <a:chOff x="-142184" y="1"/>
            <a:chExt cx="9333809" cy="44814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D75824A-9F08-919B-4BAF-CC62CB34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092" y="1"/>
              <a:ext cx="9180513" cy="448145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81851C-71EC-FA19-0086-08199AE4511C}"/>
                </a:ext>
              </a:extLst>
            </p:cNvPr>
            <p:cNvGrpSpPr/>
            <p:nvPr/>
          </p:nvGrpSpPr>
          <p:grpSpPr>
            <a:xfrm>
              <a:off x="-142184" y="1513316"/>
              <a:ext cx="9333809" cy="1629966"/>
              <a:chOff x="-142184" y="1513316"/>
              <a:chExt cx="9333809" cy="16299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77C22A0-DF5D-5032-60C7-5995BB327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230" y="1513316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8FC9E7-5C70-4E2F-D2B0-249DDC585141}"/>
                  </a:ext>
                </a:extLst>
              </p:cNvPr>
              <p:cNvSpPr/>
              <p:nvPr/>
            </p:nvSpPr>
            <p:spPr>
              <a:xfrm>
                <a:off x="-142184" y="1645884"/>
                <a:ext cx="933380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280D4-13C1-8328-484B-223DB93518BE}"/>
                  </a:ext>
                </a:extLst>
              </p:cNvPr>
              <p:cNvSpPr txBox="1"/>
              <p:nvPr/>
            </p:nvSpPr>
            <p:spPr>
              <a:xfrm>
                <a:off x="2202873" y="1937222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Rutabaga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6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9194</TotalTime>
  <Words>333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123</cp:revision>
  <dcterms:created xsi:type="dcterms:W3CDTF">2019-07-30T22:09:55Z</dcterms:created>
  <dcterms:modified xsi:type="dcterms:W3CDTF">2022-09-27T02:56:26Z</dcterms:modified>
</cp:coreProperties>
</file>